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  <p:sldMasterId id="2147483662" r:id="rId3"/>
    <p:sldMasterId id="2147483679" r:id="rId4"/>
    <p:sldMasterId id="2147483664" r:id="rId5"/>
    <p:sldMasterId id="2147483692" r:id="rId6"/>
  </p:sldMasterIdLst>
  <p:sldIdLst>
    <p:sldId id="256" r:id="rId7"/>
    <p:sldId id="258" r:id="rId8"/>
    <p:sldId id="261" r:id="rId9"/>
    <p:sldId id="259" r:id="rId10"/>
    <p:sldId id="260" r:id="rId11"/>
    <p:sldId id="26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 userDrawn="1"/>
        </p:nvSpPr>
        <p:spPr>
          <a:xfrm>
            <a:off x="0" y="188640"/>
            <a:ext cx="9144000" cy="1440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476672"/>
            <a:ext cx="9144000" cy="2880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1" name="Imagen 12" descr="Resultado de imagen de LOGO UAN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8" b="5516"/>
          <a:stretch/>
        </p:blipFill>
        <p:spPr bwMode="auto">
          <a:xfrm>
            <a:off x="3599892" y="1398244"/>
            <a:ext cx="1872208" cy="158417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Rectángulo"/>
          <p:cNvSpPr/>
          <p:nvPr userDrawn="1"/>
        </p:nvSpPr>
        <p:spPr>
          <a:xfrm>
            <a:off x="0" y="6453336"/>
            <a:ext cx="9180512" cy="1440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11 Rectángulo"/>
          <p:cNvSpPr/>
          <p:nvPr userDrawn="1"/>
        </p:nvSpPr>
        <p:spPr>
          <a:xfrm>
            <a:off x="0" y="6021288"/>
            <a:ext cx="9180512" cy="2880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16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27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918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31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26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405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289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698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2780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235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22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 userDrawn="1"/>
        </p:nvSpPr>
        <p:spPr>
          <a:xfrm>
            <a:off x="0" y="188640"/>
            <a:ext cx="9144000" cy="1440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Rectángulo"/>
          <p:cNvSpPr/>
          <p:nvPr userDrawn="1"/>
        </p:nvSpPr>
        <p:spPr>
          <a:xfrm>
            <a:off x="0" y="476672"/>
            <a:ext cx="9144000" cy="2880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8 Rectángulo"/>
          <p:cNvSpPr/>
          <p:nvPr userDrawn="1"/>
        </p:nvSpPr>
        <p:spPr>
          <a:xfrm>
            <a:off x="0" y="6381328"/>
            <a:ext cx="9144000" cy="1440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1" name="Imagen 12" descr="Resultado de imagen de LOGO UAN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954" y="-27384"/>
            <a:ext cx="1111046" cy="10914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9857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572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2696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2563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8197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0692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9771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501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0910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517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7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9648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07572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56400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943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2319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178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07/10/2020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487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34775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17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5806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55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7849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06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9752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342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5131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5664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3473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15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173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29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958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19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49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75CE-8418-43DC-9CF0-3F06C6FE289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3B19-FF81-43D7-A4EE-596A861312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18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0E138-B26E-4205-855F-3C39A544EAFB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9392D-7257-48BD-8366-01C21422AB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469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75CE-8418-43DC-9CF0-3F06C6FE289B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/>
              <a:t>07/10/2020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3B19-FF81-43D7-A4EE-596A86131205}" type="slidenum">
              <a:rPr lang="es-MX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628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3728E-8600-41C7-9162-7C70C4A46C91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B958-2271-426C-8B0C-BB85489180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144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75CE-8418-43DC-9CF0-3F06C6FE289B}" type="datetimeFigureOut">
              <a:rPr lang="es-MX">
                <a:solidFill>
                  <a:prstClr val="black">
                    <a:tint val="75000"/>
                  </a:prstClr>
                </a:solidFill>
              </a:rPr>
              <a:pPr/>
              <a:t>07/10/2020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43B19-FF81-43D7-A4EE-596A86131205}" type="slidenum">
              <a:rPr lang="es-MX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6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C8A64-FB87-4095-A4E3-4A3337880F5C}" type="datetimeFigureOut">
              <a:rPr lang="es-MX" smtClean="0"/>
              <a:t>07/10/2020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82EB-BEC4-4B62-81A7-A2C30F85A59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86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zmy@uan.edu.m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sii.uan.edu.mx/UanIndicadoresInstitucionales/Default.aspx" TargetMode="External"/><Relationship Id="rId2" Type="http://schemas.openxmlformats.org/officeDocument/2006/relationships/hyperlink" Target="https://planeacion.uan.mx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862" y="366788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Dirección de Planeación y Programación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833404"/>
            <a:ext cx="9088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UNIVERSIDAD AUTÓNOMA DE NAYARIT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862" y="3136612"/>
            <a:ext cx="90885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/>
              <a:t>Secretaría de Planeación y Programación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98498" y="5589240"/>
            <a:ext cx="1526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Octubre, 2020</a:t>
            </a:r>
          </a:p>
        </p:txBody>
      </p:sp>
      <p:sp>
        <p:nvSpPr>
          <p:cNvPr id="2" name="1 Rectángulo">
            <a:extLst>
              <a:ext uri="{FF2B5EF4-FFF2-40B4-BE49-F238E27FC236}">
                <a16:creationId xmlns:a16="http://schemas.microsoft.com/office/drawing/2014/main" id="{85D1C62C-485A-4328-925C-CF6AEE536C84}"/>
              </a:ext>
            </a:extLst>
          </p:cNvPr>
          <p:cNvSpPr/>
          <p:nvPr/>
        </p:nvSpPr>
        <p:spPr>
          <a:xfrm>
            <a:off x="275355" y="4362602"/>
            <a:ext cx="8621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dirty="0"/>
              <a:t>Formato 911 Nivel Superior</a:t>
            </a:r>
            <a:br>
              <a:rPr lang="es-MX" sz="3600" b="1" dirty="0"/>
            </a:br>
            <a:r>
              <a:rPr lang="es-MX" sz="3600" b="1" dirty="0"/>
              <a:t>2020-2021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51066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63448"/>
              </p:ext>
            </p:extLst>
          </p:nvPr>
        </p:nvGraphicFramePr>
        <p:xfrm>
          <a:off x="251520" y="908720"/>
          <a:ext cx="8640960" cy="5400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98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1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523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No.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Actividades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Por que vía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Responsable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Inicia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1" u="none" strike="noStrike" dirty="0">
                          <a:effectLst/>
                        </a:rPr>
                        <a:t>Termina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23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Enviar el nombre;</a:t>
                      </a:r>
                      <a:r>
                        <a:rPr lang="es-ES" sz="1100" u="none" strike="noStrike" baseline="0" dirty="0">
                          <a:effectLst/>
                        </a:rPr>
                        <a:t> correo electrónico y número de celular del personal </a:t>
                      </a:r>
                      <a:r>
                        <a:rPr lang="es-ES" sz="1100" u="none" strike="noStrike" dirty="0">
                          <a:effectLst/>
                        </a:rPr>
                        <a:t>asignada para el llenado de los formatos 911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al correo electrónico ozmy1@hotmail.com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Directores de Unidades Académicas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8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12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047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Se envía el oficio con la información relevante para dicho proceso asa como se anexan los formatos 911.9, 911.9I y el anexo de tecnologías de la información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por correo electrónico,</a:t>
                      </a:r>
                      <a:r>
                        <a:rPr lang="es-ES" sz="1100" u="none" strike="noStrike" baseline="0" dirty="0">
                          <a:effectLst/>
                        </a:rPr>
                        <a:t> </a:t>
                      </a:r>
                      <a:r>
                        <a:rPr lang="es-ES" sz="1100" u="none" strike="noStrike" dirty="0">
                          <a:effectLst/>
                        </a:rPr>
                        <a:t> asignado por el director de la U.A.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Dirección de Planeación y Programación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9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13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996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Se regresan los formatos 911.9, 911.9I y el anexo de tecnologías de la información debidamente llenados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al correo electrónico ozmy1@hotmail.com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Persona asignada para el llenado del formato 911 de la Unidad Académica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21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 smtClean="0">
                          <a:effectLst/>
                        </a:rPr>
                        <a:t>23 </a:t>
                      </a:r>
                      <a:r>
                        <a:rPr lang="es-MX" sz="1100" u="none" strike="noStrike" dirty="0">
                          <a:effectLst/>
                        </a:rPr>
                        <a:t>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23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Proceso de verificación de la información de los formatos 911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en físico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Dirección de Planeación y Programación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23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28 octubre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047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Enviar datos generales de inscritos para su validación a las Unidades Académicas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por correo electrónico,  asignado por el director de la U.A.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Dirección de Planeación y Programación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3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4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23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Empezar captura de formato 911.9 A y 911.9B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 el sistema de Nivel Superior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Dirección de Planeación y Programación 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5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15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5784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7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Una vez capturados los formatos 911.9A y 911.9B, se procede a la captura de los formatos 911.9, 911.9I y el anexo de tecnologías de la información 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 el sistema de Nivel Superior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Persona asignada para el llenado del formato 911 de la Unidad Académica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7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30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7670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Ya capturados los formatos hablar por teléfono para revisar(Dirección de Programación y Planeación) la información </a:t>
                      </a:r>
                      <a:r>
                        <a:rPr lang="es-ES" sz="1100" u="none" strike="noStrike" dirty="0" smtClean="0">
                          <a:effectLst/>
                        </a:rPr>
                        <a:t>capturada, </a:t>
                      </a:r>
                      <a:r>
                        <a:rPr lang="es-ES" sz="1100" u="none" strike="noStrike" dirty="0">
                          <a:effectLst/>
                        </a:rPr>
                        <a:t>y autorizar su oficialización e Impresión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 el sistema de Nivel Superior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Persona asignada para el llenado del formato 911 de la Unidad Académica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8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28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23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Cierre del sistema para captura de los formatos  911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Servicios de Educación Pública del Estado de Nayarit  (SEPEN)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30 noviembre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784"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10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Enviar por correo electrónico la hoja de oficialización firmada y sellada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al correo electrónico ozmy1@hotmail.com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Persona asignada para el llenado del formato 911 de la Unidad Académica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1 diciembre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4 diciembre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439" marR="7439" marT="7439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3 CuadroTexto">
            <a:extLst>
              <a:ext uri="{FF2B5EF4-FFF2-40B4-BE49-F238E27FC236}">
                <a16:creationId xmlns:a16="http://schemas.microsoft.com/office/drawing/2014/main" id="{1F31E845-4A05-4C1F-AEB8-28139807592E}"/>
              </a:ext>
            </a:extLst>
          </p:cNvPr>
          <p:cNvSpPr txBox="1"/>
          <p:nvPr/>
        </p:nvSpPr>
        <p:spPr>
          <a:xfrm>
            <a:off x="35476" y="64558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Dirección de Planeación y Programación </a:t>
            </a:r>
          </a:p>
        </p:txBody>
      </p:sp>
    </p:spTree>
    <p:extLst>
      <p:ext uri="{BB962C8B-B14F-4D97-AF65-F5344CB8AC3E}">
        <p14:creationId xmlns:p14="http://schemas.microsoft.com/office/powerpoint/2010/main" val="322608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615541"/>
              </p:ext>
            </p:extLst>
          </p:nvPr>
        </p:nvGraphicFramePr>
        <p:xfrm>
          <a:off x="611560" y="1412776"/>
          <a:ext cx="7200800" cy="4320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9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3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172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No. 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>
                          <a:solidFill>
                            <a:schemeClr val="bg1"/>
                          </a:solidFill>
                          <a:effectLst/>
                        </a:rPr>
                        <a:t>Inicia</a:t>
                      </a:r>
                      <a:endParaRPr lang="es-MX" sz="1600" b="1" i="0" u="none" strike="noStrike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Termina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874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1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500" u="none" strike="noStrike" dirty="0">
                          <a:effectLst/>
                        </a:rPr>
                        <a:t>Enviar por correo electrónico el nombre, correo electrónico y número de celular del personal asignada para el llenado de los formatos 911</a:t>
                      </a:r>
                    </a:p>
                    <a:p>
                      <a:pPr algn="l" rtl="0" fontAlgn="b"/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8 octubre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12 octubre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3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Envío de formatos 911.9, 911.9I y el anexo de tecnologías de la información debidamente llenados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21 octubre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23 octubre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7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6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Captura de formato 911.9 A y 911.9B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5 noviembre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15 noviembre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872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7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Captura de los formatos 911.9, 911.9I y el anexo de tecnologías de la información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7 noviembre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30 noviembre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962">
                <a:tc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9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>
                          <a:effectLst/>
                        </a:rPr>
                        <a:t>Cierre del sistema para captura de los formatos  911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500" u="none" strike="noStrike" dirty="0">
                          <a:effectLst/>
                        </a:rPr>
                        <a:t>30 noviembre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17" marR="8817" marT="8817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-108520" y="76470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Acciones y fechas más importantes</a:t>
            </a:r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0B616401-012D-40F6-9E71-E9E3AEA34B15}"/>
              </a:ext>
            </a:extLst>
          </p:cNvPr>
          <p:cNvSpPr txBox="1"/>
          <p:nvPr/>
        </p:nvSpPr>
        <p:spPr>
          <a:xfrm>
            <a:off x="35476" y="64558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Dirección de Planeación y Programación </a:t>
            </a:r>
          </a:p>
        </p:txBody>
      </p:sp>
    </p:spTree>
    <p:extLst>
      <p:ext uri="{BB962C8B-B14F-4D97-AF65-F5344CB8AC3E}">
        <p14:creationId xmlns:p14="http://schemas.microsoft.com/office/powerpoint/2010/main" val="57745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845507"/>
              </p:ext>
            </p:extLst>
          </p:nvPr>
        </p:nvGraphicFramePr>
        <p:xfrm>
          <a:off x="755576" y="980728"/>
          <a:ext cx="7488832" cy="4618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1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33"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Formato</a:t>
                      </a:r>
                      <a:endParaRPr lang="es-MX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Especificación</a:t>
                      </a:r>
                      <a:endParaRPr lang="es-MX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llenado y captura</a:t>
                      </a:r>
                      <a:endParaRPr lang="es-MX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911.9A 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Carrera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Dirección de Planeación y Programación 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699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911.9B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Posgrado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Dirección de Planeación y Programación 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911.9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Escuela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Unidad Académica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4932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1" u="none" strike="noStrike" dirty="0">
                          <a:effectLst/>
                        </a:rPr>
                        <a:t>911.9I</a:t>
                      </a:r>
                      <a:endParaRPr lang="es-MX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Módulo de Infraestructura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Unidad Académica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1166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 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Anexo de Tecnologías de la Información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Unidad Académica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07" marR="7607" marT="760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3 CuadroTexto">
            <a:extLst>
              <a:ext uri="{FF2B5EF4-FFF2-40B4-BE49-F238E27FC236}">
                <a16:creationId xmlns:a16="http://schemas.microsoft.com/office/drawing/2014/main" id="{77F20A8B-AF4D-462D-9AB1-4996ADA3B1F8}"/>
              </a:ext>
            </a:extLst>
          </p:cNvPr>
          <p:cNvSpPr txBox="1"/>
          <p:nvPr/>
        </p:nvSpPr>
        <p:spPr>
          <a:xfrm>
            <a:off x="35476" y="64558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Dirección de Planeación y Programación </a:t>
            </a:r>
          </a:p>
        </p:txBody>
      </p:sp>
    </p:spTree>
    <p:extLst>
      <p:ext uri="{BB962C8B-B14F-4D97-AF65-F5344CB8AC3E}">
        <p14:creationId xmlns:p14="http://schemas.microsoft.com/office/powerpoint/2010/main" val="345260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51720" y="220486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400" dirty="0"/>
              <a:t>Mariela </a:t>
            </a:r>
            <a:r>
              <a:rPr lang="es-MX" sz="2400" dirty="0" err="1"/>
              <a:t>Yenisei</a:t>
            </a:r>
            <a:r>
              <a:rPr lang="es-MX" sz="2400" dirty="0"/>
              <a:t> </a:t>
            </a:r>
            <a:r>
              <a:rPr lang="es-MX" sz="2400" dirty="0" err="1"/>
              <a:t>Olivarría</a:t>
            </a:r>
            <a:r>
              <a:rPr lang="es-MX" sz="2400" dirty="0"/>
              <a:t> Zepeda</a:t>
            </a:r>
          </a:p>
          <a:p>
            <a:pPr algn="ctr"/>
            <a:r>
              <a:rPr lang="es-MX" sz="2400" dirty="0"/>
              <a:t>Correo electrónico: </a:t>
            </a:r>
            <a:r>
              <a:rPr lang="es-MX" sz="2400" dirty="0">
                <a:hlinkClick r:id="rId2"/>
              </a:rPr>
              <a:t>ozmy@uan.edu.mx</a:t>
            </a:r>
            <a:r>
              <a:rPr lang="es-MX" sz="2400" dirty="0"/>
              <a:t> ó ozmy1@hotmail.com</a:t>
            </a:r>
          </a:p>
          <a:p>
            <a:pPr algn="ctr"/>
            <a:r>
              <a:rPr lang="es-MX" sz="2400" dirty="0"/>
              <a:t>Cel. 3111470334</a:t>
            </a:r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7BD07CDD-CBB8-42DB-BBED-29B3387C97D5}"/>
              </a:ext>
            </a:extLst>
          </p:cNvPr>
          <p:cNvSpPr txBox="1"/>
          <p:nvPr/>
        </p:nvSpPr>
        <p:spPr>
          <a:xfrm>
            <a:off x="35476" y="64558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Dirección de Planeación y Programación </a:t>
            </a:r>
          </a:p>
        </p:txBody>
      </p:sp>
    </p:spTree>
    <p:extLst>
      <p:ext uri="{BB962C8B-B14F-4D97-AF65-F5344CB8AC3E}">
        <p14:creationId xmlns:p14="http://schemas.microsoft.com/office/powerpoint/2010/main" val="34521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26325" y="2935396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hlinkClick r:id="rId2"/>
              </a:rPr>
              <a:t>https://planeacion.uan.mx/</a:t>
            </a:r>
            <a:endParaRPr lang="es-MX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403648" y="2303915"/>
            <a:ext cx="5702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/>
              <a:t>Página </a:t>
            </a:r>
            <a:r>
              <a:rPr lang="es-MX" sz="2400" dirty="0" smtClean="0"/>
              <a:t>oficial  de la Secretaría de Planeación</a:t>
            </a:r>
            <a:endParaRPr lang="es-MX" sz="2400" dirty="0"/>
          </a:p>
        </p:txBody>
      </p:sp>
      <p:sp>
        <p:nvSpPr>
          <p:cNvPr id="5" name="3 CuadroTexto">
            <a:extLst>
              <a:ext uri="{FF2B5EF4-FFF2-40B4-BE49-F238E27FC236}">
                <a16:creationId xmlns:a16="http://schemas.microsoft.com/office/drawing/2014/main" id="{CED13FAC-E52B-44F2-8AC8-835101ECA4BF}"/>
              </a:ext>
            </a:extLst>
          </p:cNvPr>
          <p:cNvSpPr txBox="1"/>
          <p:nvPr/>
        </p:nvSpPr>
        <p:spPr>
          <a:xfrm>
            <a:off x="35476" y="645583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dirty="0"/>
              <a:t>Dirección de Planeación y Programación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403648" y="4005064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Página oficial de </a:t>
            </a:r>
            <a:r>
              <a:rPr lang="es-ES" sz="2400" dirty="0" smtClean="0"/>
              <a:t>Indicadores Institucionales</a:t>
            </a:r>
          </a:p>
          <a:p>
            <a:pPr algn="just"/>
            <a:endParaRPr lang="es-ES" sz="2400" dirty="0"/>
          </a:p>
          <a:p>
            <a:pPr algn="just"/>
            <a:r>
              <a:rPr lang="es-MX" sz="2400" dirty="0">
                <a:hlinkClick r:id="rId3"/>
              </a:rPr>
              <a:t>http://csii.uan.edu.mx/UanIndicadoresInstitucionales/Default.aspx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44248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581</Words>
  <Application>Microsoft Office PowerPoint</Application>
  <PresentationFormat>Presentación en pantalla (4:3)</PresentationFormat>
  <Paragraphs>125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Tema de Office</vt:lpstr>
      <vt:lpstr>Diseño personalizado</vt:lpstr>
      <vt:lpstr>1_Tema de Office</vt:lpstr>
      <vt:lpstr>1_Diseño personalizado</vt:lpstr>
      <vt:lpstr>2_Tema de Office</vt:lpstr>
      <vt:lpstr>2_Diseño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Mariela Yenisei Olivarría Zepeda</dc:creator>
  <cp:lastModifiedBy>planeacion</cp:lastModifiedBy>
  <cp:revision>21</cp:revision>
  <cp:lastPrinted>2020-10-07T17:09:33Z</cp:lastPrinted>
  <dcterms:created xsi:type="dcterms:W3CDTF">2020-10-06T19:45:52Z</dcterms:created>
  <dcterms:modified xsi:type="dcterms:W3CDTF">2020-10-07T17:25:15Z</dcterms:modified>
</cp:coreProperties>
</file>