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C9EF8-E264-4151-B032-6780B080214E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ii.uan.edu.mx/UanIndicadoresInstitucionales/Default.aspx" TargetMode="External"/><Relationship Id="rId2" Type="http://schemas.openxmlformats.org/officeDocument/2006/relationships/hyperlink" Target="https://planeacion.uan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ii.uan.edu.mx/UanIndicadoresInstitucionales/Default.aspx" TargetMode="External"/><Relationship Id="rId2" Type="http://schemas.openxmlformats.org/officeDocument/2006/relationships/hyperlink" Target="https://planeacion.uan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378" y="975815"/>
            <a:ext cx="8816454" cy="118735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3100" b="1" dirty="0" smtClean="0"/>
              <a:t>UNIVERSIDAD AUTÓNOMA DE NAYARIT</a:t>
            </a:r>
            <a:br>
              <a:rPr lang="es-ES" sz="3100" b="1" dirty="0" smtClean="0"/>
            </a:br>
            <a:r>
              <a:rPr lang="es-ES" sz="2200" b="1" dirty="0" smtClean="0"/>
              <a:t>SECRETARÍA DE PLANEACIÓN Y PROGRAMACIÓN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DIRECCIÓN DE PLANEACIÓN Y PROGRAMACIÓN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025855" y="2408829"/>
            <a:ext cx="10110716" cy="3411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Apertura de los trabajos para el llenado  y </a:t>
            </a:r>
            <a:endParaRPr lang="es-ES" sz="3200" dirty="0" smtClean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s-ES" sz="3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captura </a:t>
            </a:r>
            <a:r>
              <a:rPr lang="es-ES" sz="32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de los formatos 911 de </a:t>
            </a:r>
            <a:br>
              <a:rPr lang="es-ES" sz="32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r>
              <a:rPr lang="es-ES" sz="32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Nivel Media </a:t>
            </a:r>
            <a:r>
              <a:rPr lang="es-ES" sz="3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Superior</a:t>
            </a:r>
          </a:p>
          <a:p>
            <a:pPr marL="0" indent="0" algn="ctr">
              <a:buNone/>
            </a:pPr>
            <a:r>
              <a:rPr lang="es-ES" sz="3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Ciclo </a:t>
            </a:r>
            <a:r>
              <a:rPr lang="es-ES" sz="32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escolar 2020-2021</a:t>
            </a:r>
            <a:endParaRPr lang="es-MX" sz="3200" dirty="0">
              <a:latin typeface="+mj-lt"/>
            </a:endParaRPr>
          </a:p>
        </p:txBody>
      </p:sp>
      <p:sp>
        <p:nvSpPr>
          <p:cNvPr id="3" name="1 Título"/>
          <p:cNvSpPr>
            <a:spLocks noGrp="1"/>
          </p:cNvSpPr>
          <p:nvPr/>
        </p:nvSpPr>
        <p:spPr>
          <a:xfrm>
            <a:off x="1025857" y="1774209"/>
            <a:ext cx="10260842" cy="2838733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1 Título"/>
          <p:cNvSpPr>
            <a:spLocks noGrp="1"/>
          </p:cNvSpPr>
          <p:nvPr/>
        </p:nvSpPr>
        <p:spPr>
          <a:xfrm>
            <a:off x="1025856" y="34421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5" name="1 Título"/>
          <p:cNvSpPr>
            <a:spLocks noGrp="1"/>
          </p:cNvSpPr>
          <p:nvPr/>
        </p:nvSpPr>
        <p:spPr>
          <a:xfrm>
            <a:off x="1178256" y="35945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6" name="1 Título"/>
          <p:cNvSpPr>
            <a:spLocks noGrp="1"/>
          </p:cNvSpPr>
          <p:nvPr/>
        </p:nvSpPr>
        <p:spPr>
          <a:xfrm>
            <a:off x="1025855" y="627797"/>
            <a:ext cx="10445087" cy="696037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pic>
        <p:nvPicPr>
          <p:cNvPr id="1026" name="Picture 2" descr="C:\Users\UAN\Downloads\Logo U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17" y="752902"/>
            <a:ext cx="1198729" cy="11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609600" y="1847087"/>
            <a:ext cx="10972800" cy="44775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dirty="0">
                <a:latin typeface="+mj-lt"/>
              </a:rPr>
              <a:t>Para cualquier duda al respecto favor de </a:t>
            </a:r>
            <a:r>
              <a:rPr lang="es-ES" sz="1800" dirty="0" smtClean="0">
                <a:latin typeface="+mj-lt"/>
              </a:rPr>
              <a:t>comunicarse con</a:t>
            </a:r>
          </a:p>
          <a:p>
            <a:pPr marL="0" indent="0" algn="just">
              <a:buNone/>
            </a:pPr>
            <a:r>
              <a:rPr lang="es-ES" sz="1800" b="1" dirty="0" smtClean="0">
                <a:latin typeface="+mj-lt"/>
              </a:rPr>
              <a:t>   Nohemí Barraza Navarro 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Al número de celular </a:t>
            </a:r>
          </a:p>
          <a:p>
            <a:pPr marL="0" indent="0" algn="just">
              <a:buNone/>
            </a:pPr>
            <a:r>
              <a:rPr lang="es-ES" sz="1800" b="1" dirty="0" smtClean="0">
                <a:latin typeface="+mj-lt"/>
              </a:rPr>
              <a:t>   311-100-46-09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Correo electrónico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   </a:t>
            </a:r>
            <a:r>
              <a:rPr lang="es-ES" sz="1800" b="1" dirty="0" smtClean="0">
                <a:latin typeface="+mj-lt"/>
              </a:rPr>
              <a:t>nohemy_barraza@hotmail.com</a:t>
            </a:r>
          </a:p>
          <a:p>
            <a:pPr marL="0" indent="0" algn="just">
              <a:buNone/>
            </a:pPr>
            <a:endParaRPr lang="es-ES" sz="1800" b="1" dirty="0"/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Página oficial de la Secretaria de Planeación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  <a:hlinkClick r:id="rId2"/>
              </a:rPr>
              <a:t>https://planeacion.uan.mx/</a:t>
            </a:r>
            <a:r>
              <a:rPr lang="es-ES" sz="1800" dirty="0" smtClean="0">
                <a:latin typeface="+mj-lt"/>
              </a:rPr>
              <a:t> 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Página oficial de Indicadores</a:t>
            </a:r>
          </a:p>
          <a:p>
            <a:pPr marL="0" indent="0" algn="just">
              <a:buNone/>
            </a:pPr>
            <a:r>
              <a:rPr lang="es-MX" sz="1800" dirty="0">
                <a:hlinkClick r:id="rId3"/>
              </a:rPr>
              <a:t>http://csii.uan.edu.mx/UanIndicadoresInstitucionales/Default.aspx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endParaRPr lang="es-ES" sz="1800" dirty="0" smtClean="0">
              <a:latin typeface="+mj-lt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754693" y="785855"/>
            <a:ext cx="9608025" cy="98263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/>
              <a:t>UNIVERSIDAD AUTONOMA DE NAYARIT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200" b="1" dirty="0"/>
              <a:t>SECRETARÍA DE PLANEACIÓN Y PROGRAMACIÓN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/>
              <a:t>DIRECCIÓN DE PLANEACIÓN Y PROGRAMACIÓN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598" y="707262"/>
            <a:ext cx="12017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09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3962" y="764146"/>
            <a:ext cx="9608025" cy="98263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/>
              <a:t>UNIVERSIDAD AUTONOMA DE NAYARIT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200" b="1" dirty="0"/>
              <a:t>SECRETARÍA DE PLANEACIÓN Y PROGRAMACIÓN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/>
              <a:t>DIRECCIÓN DE PLANEACIÓN Y PROGRAMACIÓN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8178" y="2183511"/>
            <a:ext cx="10140286" cy="4332027"/>
          </a:xfrm>
        </p:spPr>
        <p:txBody>
          <a:bodyPr>
            <a:normAutofit/>
          </a:bodyPr>
          <a:lstStyle/>
          <a:p>
            <a:pPr marL="266700" indent="-254000" algn="just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Enviar nombre, número de celular y correo  electrónico </a:t>
            </a:r>
            <a:r>
              <a:rPr lang="es-ES" sz="2400" dirty="0">
                <a:latin typeface="+mj-lt"/>
              </a:rPr>
              <a:t>d</a:t>
            </a:r>
            <a:r>
              <a:rPr lang="es-ES" sz="2400" dirty="0" smtClean="0">
                <a:latin typeface="+mj-lt"/>
              </a:rPr>
              <a:t>e la persona asignada a trabajar los formatos 911 de estadística los cuales son los siguientes:</a:t>
            </a:r>
          </a:p>
          <a:p>
            <a:pPr marL="0" indent="0" algn="just">
              <a:buNone/>
            </a:pPr>
            <a:endParaRPr lang="es-ES" sz="2400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j-lt"/>
              </a:rPr>
              <a:t>911.7G  Bachillerato General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j-lt"/>
              </a:rPr>
              <a:t>911.7I Módulo de Infraestructura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j-lt"/>
              </a:rPr>
              <a:t>Anexo de Tecnologías de la Información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j-lt"/>
              </a:rPr>
              <a:t>911.7 Plantel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200" dirty="0" smtClean="0"/>
          </a:p>
          <a:p>
            <a:pPr marL="0" indent="0" algn="just">
              <a:buNone/>
            </a:pPr>
            <a:endParaRPr lang="es-ES" sz="3200" dirty="0" smtClean="0"/>
          </a:p>
          <a:p>
            <a:pPr marL="0" indent="0" algn="just">
              <a:buNone/>
            </a:pPr>
            <a:endParaRPr lang="es-E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67" y="685553"/>
            <a:ext cx="12017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7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0" y="704087"/>
            <a:ext cx="10174514" cy="109568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/>
              <a:t>UNIVERSIDAD AUTÓNOMA DE NAYARIT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200" b="1" dirty="0"/>
              <a:t>SECRETARÍA DE PLANEACIÓN Y PROGRAMACIÓN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000" b="1" dirty="0"/>
              <a:t>DIRECCIÓN DE PLANEACIÓN Y PROGRAMACIÓN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endParaRPr lang="es-MX" dirty="0"/>
          </a:p>
          <a:p>
            <a:pPr marL="880110" lvl="1" indent="-514350" algn="just">
              <a:buClr>
                <a:schemeClr val="accent3"/>
              </a:buClr>
              <a:buFont typeface="+mj-lt"/>
              <a:buAutoNum type="arabicPeriod" startAt="2"/>
            </a:pPr>
            <a:r>
              <a:rPr lang="es-MX" dirty="0" smtClean="0">
                <a:latin typeface="+mj-lt"/>
              </a:rPr>
              <a:t>Se le enviará por correo electrónico el oficio con la información relevante para trabajar dicho proceso.</a:t>
            </a:r>
          </a:p>
          <a:p>
            <a:pPr marL="880110" lvl="1" indent="-514350" algn="just">
              <a:buClr>
                <a:schemeClr val="accent3"/>
              </a:buClr>
              <a:buFont typeface="+mj-lt"/>
              <a:buAutoNum type="arabicPeriod" startAt="3"/>
            </a:pPr>
            <a:endParaRPr lang="es-MX" dirty="0" smtClean="0">
              <a:latin typeface="+mj-lt"/>
            </a:endParaRPr>
          </a:p>
          <a:p>
            <a:pPr marL="880110" lvl="1" indent="-514350" algn="just">
              <a:buClr>
                <a:schemeClr val="accent3"/>
              </a:buClr>
              <a:buFont typeface="+mj-lt"/>
              <a:buAutoNum type="arabicPeriod" startAt="3"/>
            </a:pPr>
            <a:r>
              <a:rPr lang="es-MX" dirty="0" smtClean="0">
                <a:latin typeface="+mj-lt"/>
              </a:rPr>
              <a:t>El día </a:t>
            </a:r>
            <a:r>
              <a:rPr lang="es-MX" b="1" dirty="0" smtClean="0">
                <a:latin typeface="+mj-lt"/>
              </a:rPr>
              <a:t>21 de octubre </a:t>
            </a:r>
            <a:r>
              <a:rPr lang="es-MX" dirty="0" smtClean="0">
                <a:latin typeface="+mj-lt"/>
              </a:rPr>
              <a:t>se tienen que reenviar por correo electrónico los formatos </a:t>
            </a:r>
            <a:r>
              <a:rPr lang="es-MX" b="1" dirty="0" smtClean="0">
                <a:latin typeface="+mj-lt"/>
              </a:rPr>
              <a:t>debidamente llenados</a:t>
            </a:r>
            <a:r>
              <a:rPr lang="es-MX" dirty="0" smtClean="0">
                <a:latin typeface="+mj-lt"/>
              </a:rPr>
              <a:t> para su revisión.</a:t>
            </a:r>
          </a:p>
          <a:p>
            <a:pPr marL="365760" lvl="1" indent="0">
              <a:buClr>
                <a:schemeClr val="accent3"/>
              </a:buClr>
              <a:buNone/>
            </a:pPr>
            <a:endParaRPr lang="es-MX" dirty="0" smtClean="0">
              <a:latin typeface="+mj-lt"/>
            </a:endParaRPr>
          </a:p>
          <a:p>
            <a:pPr marL="0" indent="0">
              <a:buNone/>
            </a:pPr>
            <a:endParaRPr lang="es-MX" sz="3000" dirty="0"/>
          </a:p>
          <a:p>
            <a:pPr marL="0" indent="0">
              <a:buNone/>
            </a:pPr>
            <a:endParaRPr lang="es-MX" sz="3200" dirty="0" smtClean="0"/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253" y="830263"/>
            <a:ext cx="120173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6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9543" y="704087"/>
            <a:ext cx="10029372" cy="1153741"/>
          </a:xfrm>
        </p:spPr>
        <p:txBody>
          <a:bodyPr>
            <a:normAutofit fontScale="90000"/>
          </a:bodyPr>
          <a:lstStyle/>
          <a:p>
            <a:pPr algn="ctr">
              <a:tabLst>
                <a:tab pos="711200" algn="l"/>
              </a:tabLst>
            </a:pPr>
            <a:r>
              <a:rPr lang="es-MX" sz="3100" b="1" dirty="0"/>
              <a:t>UNIVERSIDAD AUTÓNOMA DE NAYARIT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200" b="1" dirty="0"/>
              <a:t>SECRETARÍA DE PLANEACIÓN Y PROGRAMACIÓN</a:t>
            </a:r>
            <a:br>
              <a:rPr lang="es-MX" sz="2200" b="1" dirty="0"/>
            </a:br>
            <a:r>
              <a:rPr lang="es-MX" sz="2000" b="1" dirty="0"/>
              <a:t>DIRECCIÓN DE PLANEACIÓN Y PROGRAMACIÓN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8628" y="2249714"/>
            <a:ext cx="10929258" cy="4165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ES" sz="9600" dirty="0" smtClean="0"/>
          </a:p>
          <a:p>
            <a:pPr marL="363538" indent="-363538" algn="just">
              <a:buFont typeface="+mj-lt"/>
              <a:buAutoNum type="arabicPeriod" startAt="4"/>
            </a:pPr>
            <a:r>
              <a:rPr lang="es-ES" sz="9600" dirty="0" smtClean="0">
                <a:latin typeface="+mj-lt"/>
              </a:rPr>
              <a:t>El día 3 de noviembre se les enviará datos generales de los alumnos inscritos y reinscritos para su validación. </a:t>
            </a:r>
            <a:endParaRPr lang="es-ES" sz="9600" dirty="0">
              <a:latin typeface="+mj-lt"/>
            </a:endParaRPr>
          </a:p>
          <a:p>
            <a:pPr marL="363538" indent="-363538" algn="just">
              <a:buFont typeface="+mj-lt"/>
              <a:buAutoNum type="arabicPeriod" startAt="4"/>
            </a:pPr>
            <a:endParaRPr lang="es-ES" sz="9600" dirty="0" smtClean="0">
              <a:latin typeface="+mj-lt"/>
            </a:endParaRPr>
          </a:p>
          <a:p>
            <a:pPr marL="261938" indent="-261938" algn="just">
              <a:buFont typeface="+mj-lt"/>
              <a:buAutoNum type="arabicPeriod" startAt="5"/>
            </a:pPr>
            <a:r>
              <a:rPr lang="es-ES" sz="9600" dirty="0" smtClean="0">
                <a:latin typeface="+mj-lt"/>
              </a:rPr>
              <a:t> La fecha del cierre del sistema para la captura de los formatos 911 es el día 30 de noviembre.</a:t>
            </a:r>
          </a:p>
          <a:p>
            <a:pPr marL="261938" indent="-261938" algn="just">
              <a:buFont typeface="+mj-lt"/>
              <a:buAutoNum type="arabicPeriod" startAt="5"/>
            </a:pPr>
            <a:r>
              <a:rPr lang="es-ES" sz="9600" dirty="0" smtClean="0">
                <a:latin typeface="+mj-lt"/>
              </a:rPr>
              <a:t> El día 4 de diciembre reenviar por correo electrónico las hojas de oficialización debidamente firmadas y selladas.</a:t>
            </a:r>
          </a:p>
          <a:p>
            <a:pPr marL="261938" indent="-261938" algn="just">
              <a:buFont typeface="+mj-lt"/>
              <a:buAutoNum type="arabicPeriod" startAt="5"/>
            </a:pPr>
            <a:endParaRPr lang="es-ES" sz="9600" dirty="0">
              <a:latin typeface="+mj-lt"/>
            </a:endParaRPr>
          </a:p>
          <a:p>
            <a:pPr marL="261938" indent="-261938" algn="just">
              <a:buFont typeface="+mj-lt"/>
              <a:buAutoNum type="arabicPeriod" startAt="5"/>
            </a:pPr>
            <a:r>
              <a:rPr lang="es-ES" sz="9600" dirty="0" smtClean="0">
                <a:latin typeface="+mj-lt"/>
              </a:rPr>
              <a:t> El día 13 de diciembre enviar en físico las hojas de oficialización originales firmadas y selladas acompañadas con el oficio de entrega a la Secretaría de Planeación y Programación.</a:t>
            </a:r>
          </a:p>
          <a:p>
            <a:pPr marL="0" indent="0" algn="just">
              <a:buNone/>
            </a:pPr>
            <a:endParaRPr lang="es-ES" sz="9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67" y="772206"/>
            <a:ext cx="120173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54742"/>
            <a:ext cx="10972800" cy="109234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/>
              <a:t>UNIVERSIDAD AUTÓNOMA DE NAYARIT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200" b="1" dirty="0"/>
              <a:t>SECRETARÍA DE PLANEACIÓN Y PROGRAMACIÓN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000" b="1" dirty="0"/>
              <a:t>DIRECCIÓN DE PLANEACIÓN Y PROGRAMACIÓN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847087"/>
            <a:ext cx="10972800" cy="44775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dirty="0">
                <a:latin typeface="+mj-lt"/>
              </a:rPr>
              <a:t>Para cualquier duda al respecto favor de </a:t>
            </a:r>
            <a:r>
              <a:rPr lang="es-ES" sz="1800" dirty="0" smtClean="0">
                <a:latin typeface="+mj-lt"/>
              </a:rPr>
              <a:t>comunicarse con</a:t>
            </a:r>
          </a:p>
          <a:p>
            <a:pPr marL="0" indent="0" algn="just">
              <a:buNone/>
            </a:pPr>
            <a:r>
              <a:rPr lang="es-ES" sz="1800" b="1" dirty="0" smtClean="0">
                <a:latin typeface="+mj-lt"/>
              </a:rPr>
              <a:t>   Nohemí Barraza Navarro 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Al número de celular </a:t>
            </a:r>
          </a:p>
          <a:p>
            <a:pPr marL="0" indent="0" algn="just">
              <a:buNone/>
            </a:pPr>
            <a:r>
              <a:rPr lang="es-ES" sz="1800" b="1" dirty="0" smtClean="0">
                <a:latin typeface="+mj-lt"/>
              </a:rPr>
              <a:t>   311-100-46-09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Correo electrónico</a:t>
            </a: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   </a:t>
            </a:r>
            <a:r>
              <a:rPr lang="es-ES" sz="1800" b="1" dirty="0" smtClean="0">
                <a:latin typeface="+mj-lt"/>
              </a:rPr>
              <a:t>nohemy_barraza@hotmail.com</a:t>
            </a:r>
          </a:p>
          <a:p>
            <a:pPr marL="0" indent="0" algn="just">
              <a:buNone/>
            </a:pPr>
            <a:endParaRPr lang="es-ES" sz="1800" b="1" dirty="0"/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Página oficial de la Secretaria de Planeación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  <a:hlinkClick r:id="rId2"/>
              </a:rPr>
              <a:t>https://planeacion.uan.mx/</a:t>
            </a:r>
            <a:r>
              <a:rPr lang="es-ES" sz="1800" dirty="0" smtClean="0">
                <a:latin typeface="+mj-lt"/>
              </a:rPr>
              <a:t> 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r>
              <a:rPr lang="es-ES" sz="1800" dirty="0" smtClean="0">
                <a:latin typeface="+mj-lt"/>
              </a:rPr>
              <a:t>Página oficial de Indicadores</a:t>
            </a:r>
          </a:p>
          <a:p>
            <a:pPr marL="0" indent="0" algn="just">
              <a:buNone/>
            </a:pPr>
            <a:r>
              <a:rPr lang="es-MX" sz="1800" dirty="0">
                <a:hlinkClick r:id="rId3"/>
              </a:rPr>
              <a:t>http://csii.uan.edu.mx/UanIndicadoresInstitucionales/Default.aspx</a:t>
            </a:r>
            <a:endParaRPr lang="es-ES" sz="1800" dirty="0" smtClean="0">
              <a:latin typeface="+mj-lt"/>
            </a:endParaRPr>
          </a:p>
          <a:p>
            <a:pPr marL="0" indent="0" algn="just">
              <a:buNone/>
            </a:pPr>
            <a:endParaRPr lang="es-ES" sz="1800" dirty="0" smtClean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94" y="786719"/>
            <a:ext cx="120173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0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285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Flujo</vt:lpstr>
      <vt:lpstr>                         UNIVERSIDAD AUTÓNOMA DE NAYARIT SECRETARÍA DE PLANEACIÓN Y PROGRAMACIÓN DIRECCIÓN DE PLANEACIÓN Y PROGRAMACIÓN </vt:lpstr>
      <vt:lpstr>UNIVERSIDAD AUTONOMA DE NAYARIT SECRETARÍA DE PLANEACIÓN Y PROGRAMACIÓN DIRECCIÓN DE PLANEACIÓN Y PROGRAMACIÓN</vt:lpstr>
      <vt:lpstr>UNIVERSIDAD AUTONOMA DE NAYARIT SECRETARÍA DE PLANEACIÓN Y PROGRAMACIÓN DIRECCIÓN DE PLANEACIÓN Y PROGRAMACIÓN</vt:lpstr>
      <vt:lpstr>UNIVERSIDAD AUTÓNOMA DE NAYARIT SECRETARÍA DE PLANEACIÓN Y PROGRAMACIÓN DIRECCIÓN DE PLANEACIÓN Y PROGRAMACIÓN</vt:lpstr>
      <vt:lpstr>UNIVERSIDAD AUTÓNOMA DE NAYARIT SECRETARÍA DE PLANEACIÓN Y PROGRAMACIÓN DIRECCIÓN DE PLANEACIÓN Y PROGRAMACIÓN</vt:lpstr>
      <vt:lpstr>UNIVERSIDAD AUTÓNOMA DE NAYARIT SECRETARÍA DE PLANEACIÓN Y PROGRAMACIÓN DIRECCIÓN DE PLANEACIÓN Y PROGRAMACIÓN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Christopher Zinedine</dc:creator>
  <cp:lastModifiedBy>planeacion</cp:lastModifiedBy>
  <cp:revision>56</cp:revision>
  <dcterms:created xsi:type="dcterms:W3CDTF">2020-10-04T03:35:35Z</dcterms:created>
  <dcterms:modified xsi:type="dcterms:W3CDTF">2020-10-07T16:06:26Z</dcterms:modified>
</cp:coreProperties>
</file>